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3"/>
  </p:notesMasterIdLst>
  <p:sldIdLst>
    <p:sldId id="257" r:id="rId2"/>
  </p:sldIdLst>
  <p:sldSz cx="21599525" cy="25199975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152"/>
    <a:srgbClr val="082938"/>
    <a:srgbClr val="FF0066"/>
    <a:srgbClr val="AA3635"/>
    <a:srgbClr val="C37838"/>
    <a:srgbClr val="199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7"/>
    <p:restoredTop sz="94687"/>
  </p:normalViewPr>
  <p:slideViewPr>
    <p:cSldViewPr snapToGrid="0">
      <p:cViewPr>
        <p:scale>
          <a:sx n="21" d="100"/>
          <a:sy n="21" d="100"/>
        </p:scale>
        <p:origin x="4536" y="127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B67C7-A8D9-014F-8D67-CF9837D80D44}" type="datetimeFigureOut">
              <a:rPr lang="en-US" smtClean="0"/>
              <a:t>10/20/25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6613" y="1143000"/>
            <a:ext cx="2644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87476-B376-7B4D-807E-B3F54EFE3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29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87476-B376-7B4D-807E-B3F54EFE3B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2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4124164"/>
            <a:ext cx="18359596" cy="8773325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3235822"/>
            <a:ext cx="16199644" cy="6084159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E353-DE51-461D-ADA3-EB38940FA041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EDA04-FA31-41C1-B7EA-FAEA8B192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6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F8BDC-FC93-45F9-9B9A-4E6424CCEF83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72EA6-97C8-4C34-BDFF-4D02DB7A1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75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6282501"/>
            <a:ext cx="18629590" cy="10482488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16864157"/>
            <a:ext cx="18629590" cy="5512493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2D0C9-916D-4CFF-AC34-17CBAD758E3C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31353-0AF5-41AA-AB47-2C1D446FE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6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6708326"/>
            <a:ext cx="9179798" cy="159891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6708326"/>
            <a:ext cx="9179798" cy="159891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9D814-CA72-43C4-9D15-CD39A3B12D1B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7E26-DB3C-49B6-A375-8CB4054A0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4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341671"/>
            <a:ext cx="18629590" cy="48708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6177496"/>
            <a:ext cx="9137610" cy="3027495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9204991"/>
            <a:ext cx="9137610" cy="135391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6177496"/>
            <a:ext cx="9182611" cy="3027495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9204991"/>
            <a:ext cx="9182611" cy="135391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32F9-88DF-4DD1-A7B5-45C0BFAC06CF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C74E6-D05F-4EDB-B0C3-DDD9D2DD3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66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BCDB-B7BD-4343-BDD0-98E4923FA5C3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ED5A9-C457-4825-89DE-01EA780CCD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5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C290-E2FC-4132-8E4E-E48F4F422110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48AF3-FAEE-4583-9E36-1C8CE32FD3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5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679998"/>
            <a:ext cx="6966409" cy="587999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3628335"/>
            <a:ext cx="10934760" cy="17908316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7559993"/>
            <a:ext cx="6966409" cy="14005821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31C1-6BCA-43BF-B95E-A8832E3D9961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2572-F3BE-4681-8AA7-4C12434EC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679998"/>
            <a:ext cx="6966409" cy="587999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3628335"/>
            <a:ext cx="10934760" cy="17908316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7559993"/>
            <a:ext cx="6966409" cy="14005821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8F970-CBBD-44F9-9D86-E982C985C10F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9F969-6F29-488B-928B-D7617CD50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96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76B38-85A7-40E2-9584-8A70F548DED6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08945-0B2D-4B08-BDCA-D8408BA3A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72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341665"/>
            <a:ext cx="4657398" cy="213558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341665"/>
            <a:ext cx="13702199" cy="213558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78913-239C-4A09-A959-A9B137611482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283FD-2793-41C7-9BB0-78C7918DF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0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3" y="1341438"/>
            <a:ext cx="18630900" cy="4870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3" y="6708775"/>
            <a:ext cx="18630900" cy="15989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313" y="23356888"/>
            <a:ext cx="4860925" cy="134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2835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9DA06C-7E4D-41E5-BB00-B29B97A63871}" type="datetimeFigureOut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63" y="23356888"/>
            <a:ext cx="7289800" cy="134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3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288" y="23356888"/>
            <a:ext cx="4860925" cy="134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35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98FF7E-0B22-440E-8A9E-1D369C377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2pPr>
      <a:lvl3pPr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3pPr>
      <a:lvl4pPr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4pPr>
      <a:lvl5pPr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2159000" rtl="0" fontAlgn="base">
        <a:lnSpc>
          <a:spcPct val="90000"/>
        </a:lnSpc>
        <a:spcBef>
          <a:spcPct val="0"/>
        </a:spcBef>
        <a:spcAft>
          <a:spcPct val="0"/>
        </a:spcAft>
        <a:defRPr sz="10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539750" indent="-539750" algn="l" defTabSz="2159000" rtl="0" fontAlgn="base">
        <a:lnSpc>
          <a:spcPct val="90000"/>
        </a:lnSpc>
        <a:spcBef>
          <a:spcPts val="2363"/>
        </a:spcBef>
        <a:spcAft>
          <a:spcPct val="0"/>
        </a:spcAft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1619250" indent="-539750" algn="l" defTabSz="2159000" rtl="0" fontAlgn="base">
        <a:lnSpc>
          <a:spcPct val="90000"/>
        </a:lnSpc>
        <a:spcBef>
          <a:spcPts val="1175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698750" indent="-539750" algn="l" defTabSz="2159000" rtl="0" fontAlgn="base">
        <a:lnSpc>
          <a:spcPct val="90000"/>
        </a:lnSpc>
        <a:spcBef>
          <a:spcPts val="1175"/>
        </a:spcBef>
        <a:spcAft>
          <a:spcPct val="0"/>
        </a:spcAft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79838" indent="-539750" algn="l" defTabSz="2159000" rtl="0" fontAlgn="base">
        <a:lnSpc>
          <a:spcPct val="90000"/>
        </a:lnSpc>
        <a:spcBef>
          <a:spcPts val="1175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338" indent="-539750" algn="l" defTabSz="2159000" rtl="0" fontAlgn="base">
        <a:lnSpc>
          <a:spcPct val="90000"/>
        </a:lnSpc>
        <a:spcBef>
          <a:spcPts val="1175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15000"/>
            <a:lum/>
          </a:blip>
          <a:srcRect/>
          <a:stretch>
            <a:fillRect l="-52000" r="-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8EB9031-F245-E95B-4EFC-DFB9DF8E6B31}"/>
              </a:ext>
            </a:extLst>
          </p:cNvPr>
          <p:cNvSpPr/>
          <p:nvPr/>
        </p:nvSpPr>
        <p:spPr>
          <a:xfrm>
            <a:off x="560388" y="3879850"/>
            <a:ext cx="20323175" cy="3170238"/>
          </a:xfrm>
          <a:prstGeom prst="roundRect">
            <a:avLst>
              <a:gd name="adj" fmla="val 1405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8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EA7D55-9125-49CC-C574-826DCFAB3AA0}"/>
              </a:ext>
            </a:extLst>
          </p:cNvPr>
          <p:cNvCxnSpPr>
            <a:cxnSpLocks/>
          </p:cNvCxnSpPr>
          <p:nvPr/>
        </p:nvCxnSpPr>
        <p:spPr>
          <a:xfrm>
            <a:off x="6024563" y="5200650"/>
            <a:ext cx="93964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3" name="TextBox 10"/>
          <p:cNvSpPr txBox="1">
            <a:spLocks noChangeArrowheads="1"/>
          </p:cNvSpPr>
          <p:nvPr/>
        </p:nvSpPr>
        <p:spPr bwMode="auto">
          <a:xfrm>
            <a:off x="7078663" y="5580063"/>
            <a:ext cx="728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 (Affiliations)</a:t>
            </a:r>
            <a:endParaRPr lang="en-US" altLang="en-US" sz="44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150938" y="1257300"/>
            <a:ext cx="20351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 </a:t>
            </a:r>
          </a:p>
          <a:p>
            <a:pPr algn="ctr" eaLnBrk="1" hangingPunct="1"/>
            <a:r>
              <a:rPr lang="en-US" alt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</a:p>
        </p:txBody>
      </p:sp>
      <p:sp>
        <p:nvSpPr>
          <p:cNvPr id="2056" name="TextBox 13"/>
          <p:cNvSpPr txBox="1">
            <a:spLocks noChangeArrowheads="1"/>
          </p:cNvSpPr>
          <p:nvPr/>
        </p:nvSpPr>
        <p:spPr bwMode="auto">
          <a:xfrm>
            <a:off x="7165975" y="4189413"/>
            <a:ext cx="7286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</a:t>
            </a:r>
            <a:r>
              <a:rPr lang="en-US" alt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3E80121-46C7-60EA-173C-922438F7EF1F}"/>
              </a:ext>
            </a:extLst>
          </p:cNvPr>
          <p:cNvSpPr/>
          <p:nvPr/>
        </p:nvSpPr>
        <p:spPr>
          <a:xfrm>
            <a:off x="1031875" y="782638"/>
            <a:ext cx="2244725" cy="1960562"/>
          </a:xfrm>
          <a:prstGeom prst="round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8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560388" y="7489825"/>
            <a:ext cx="9821862" cy="56324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</a:t>
            </a: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59" name="TextBox 53"/>
          <p:cNvSpPr txBox="1">
            <a:spLocks noChangeArrowheads="1"/>
          </p:cNvSpPr>
          <p:nvPr/>
        </p:nvSpPr>
        <p:spPr bwMode="auto">
          <a:xfrm>
            <a:off x="10588625" y="7489825"/>
            <a:ext cx="10294938" cy="56324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Methods:</a:t>
            </a: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60" name="TextBox 54"/>
          <p:cNvSpPr txBox="1">
            <a:spLocks noChangeArrowheads="1"/>
          </p:cNvSpPr>
          <p:nvPr/>
        </p:nvSpPr>
        <p:spPr bwMode="auto">
          <a:xfrm>
            <a:off x="560388" y="13293725"/>
            <a:ext cx="20323175" cy="44005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Results:</a:t>
            </a:r>
          </a:p>
          <a:p>
            <a:pPr eaLnBrk="1" hangingPunct="1"/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Note: </a:t>
            </a:r>
            <a:r>
              <a:rPr lang="en-US" alt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 design is optional, please make your poster according to your choice. </a:t>
            </a:r>
          </a:p>
          <a:p>
            <a:pPr eaLnBrk="1" hangingPunct="1"/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0388" y="17805400"/>
            <a:ext cx="20323175" cy="317023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62" name="TextBox 56"/>
          <p:cNvSpPr txBox="1">
            <a:spLocks noChangeArrowheads="1"/>
          </p:cNvSpPr>
          <p:nvPr/>
        </p:nvSpPr>
        <p:spPr bwMode="auto">
          <a:xfrm>
            <a:off x="4803775" y="21085175"/>
            <a:ext cx="16079788" cy="70802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Keywords: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t="1550" r="5450" b="3418"/>
          <a:stretch/>
        </p:blipFill>
        <p:spPr>
          <a:xfrm>
            <a:off x="17856200" y="584205"/>
            <a:ext cx="2743646" cy="2822569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A7D55-9125-49CC-C574-826DCFAB3AA0}"/>
              </a:ext>
            </a:extLst>
          </p:cNvPr>
          <p:cNvCxnSpPr>
            <a:cxnSpLocks/>
          </p:cNvCxnSpPr>
          <p:nvPr/>
        </p:nvCxnSpPr>
        <p:spPr>
          <a:xfrm>
            <a:off x="4218037" y="2439236"/>
            <a:ext cx="12893040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832168" y="23884169"/>
            <a:ext cx="13804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29-30 November, 2025,</a:t>
            </a:r>
          </a:p>
          <a:p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Tbilisi State University, Tbilisi, Georgia</a:t>
            </a:r>
          </a:p>
        </p:txBody>
      </p:sp>
      <p:pic>
        <p:nvPicPr>
          <p:cNvPr id="26" name="Picture 54">
            <a:extLst>
              <a:ext uri="{FF2B5EF4-FFF2-40B4-BE49-F238E27FC236}">
                <a16:creationId xmlns:a16="http://schemas.microsoft.com/office/drawing/2014/main" id="{74589F27-4132-DC3D-2AB6-7858BB2C06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54" y="20755501"/>
            <a:ext cx="4657397" cy="4657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1E693-FCFA-ADEB-BDB3-28D3B9738B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297" y="841086"/>
            <a:ext cx="10544171" cy="1579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36FD18-1324-FA3D-058B-BEB2576403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46306" y="2126937"/>
            <a:ext cx="19156455" cy="16996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9AFE27-5D97-7B01-8725-95B8FC2621A9}"/>
              </a:ext>
            </a:extLst>
          </p:cNvPr>
          <p:cNvSpPr txBox="1"/>
          <p:nvPr/>
        </p:nvSpPr>
        <p:spPr>
          <a:xfrm>
            <a:off x="-35539680" y="-12679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1394</TotalTime>
  <Words>52</Words>
  <Application>Microsoft Macintosh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Emad gholami</dc:creator>
  <cp:lastModifiedBy>Ali Fereidouni</cp:lastModifiedBy>
  <cp:revision>35</cp:revision>
  <dcterms:created xsi:type="dcterms:W3CDTF">2023-09-13T05:53:14Z</dcterms:created>
  <dcterms:modified xsi:type="dcterms:W3CDTF">2025-10-21T02:00:09Z</dcterms:modified>
</cp:coreProperties>
</file>